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93261" autoAdjust="0"/>
  </p:normalViewPr>
  <p:slideViewPr>
    <p:cSldViewPr snapToGrid="0">
      <p:cViewPr varScale="1">
        <p:scale>
          <a:sx n="98" d="100"/>
          <a:sy n="98" d="100"/>
        </p:scale>
        <p:origin x="216" y="8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FD91-281E-AD41-ABB8-0956720767A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6FAEB-94CC-D247-B546-AC2B3CF2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76B4-32CD-DFE9-15FB-42D4ABDF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522F7-5159-2E4E-34EC-139234A43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EE1BE-0617-185F-427E-B7E6212C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86ED-44F1-54B2-197F-548A226DC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2A939-A11D-A480-0F54-33F92616A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5EFD2-05BE-40E4-34B5-B409F99EB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39E90-2D53-59C0-F4BB-682AFD70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B3C95-5161-8A0E-FEBB-0963522A5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6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6D75-995F-0747-95B5-5259F90F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E984B-708E-A942-BD08-81FB5E2B6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F5469-D1D0-4820-3DEE-AF5873C81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05918-9E9D-0880-3D67-10DE6CA34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5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D26B3-2946-0242-2D5E-5477946A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40B07-B1C0-B951-0CD3-C81A08DB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A60DF-9857-7C00-557D-CA71A587B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A850F-AB69-9627-0B6C-922062766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0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0D58-225F-1856-1DC1-2D9FC285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D3C9C-64AD-711A-3275-06196434E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8FA22-6935-DF93-EBA8-DCF11A9A2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4448-1EFD-F169-8360-88FBC4B9E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8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D865-F01D-B98D-A40A-9C1E5A1BB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8A61-72BA-D728-C0A3-E1750FA28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678A5-E359-F6A3-D4B6-B8E0EABE8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FD4A3-472D-64B5-F2A4-66D9AF065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49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B95A-3D3D-D1DB-1900-4FBC2B019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2933A-CDCD-A381-4AB4-82B7603DC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C3878-6074-E474-285E-B1C1D7C8F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5E956-C12F-C8A7-57DF-ABB38C2E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5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6E6D-F7E9-C2EB-97EB-E5CCB838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56BBC-8710-598E-57DE-2C71EC856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F539A-2D8D-63B4-E471-873284C1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F29-4A46-3939-5522-8F18B0CCA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414F-5B7F-ED20-A1FF-B137166F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74482-61AA-BD27-0C8E-1C9937190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41E1C-B71E-AC40-FE5E-FB796803C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044E4-47DE-3262-1197-7EF228335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5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2D87-F5DA-E8F2-BDFC-2C8D1C90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269CA-0687-2E26-D087-D8D4A3C6C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4FF62-F87A-BA0D-36A3-0AC670804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4276C-145C-A135-296A-6F683DDE6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6211-C00E-649D-CD38-EFD2301A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12C65-95C4-7DF4-94EE-8D50164AA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EB089-E6FE-4044-A1E0-2938ED396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E040-9183-D5B6-0EB8-6D1C00159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1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627D-3F31-1D02-272E-270E2148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7B288-389A-7675-136B-CFD5D1BD5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74A12-35FB-AB8D-0FDA-E3ADC20D3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454E-A46A-9B94-235B-B92DD6F39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40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E544-7B19-335E-A417-5C6ABA1E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C43C0-889D-B0E2-B1A8-819F627E9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E1DFE-B92E-9EB5-1E6C-0229637F5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178AE-4531-82BA-F647-597F99AE9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AA6E-8F54-22E7-85A3-B5AD18FE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480F7-4E1A-4119-909A-FB6F05562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79B43-573A-0ADB-12B9-2E0382DA3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01868-7EEB-33CE-6291-8DAC590B7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F976-D307-A5CA-64AF-D99E6B84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B4F3B-D828-5A8A-905B-489B1B1A2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E7873-E15E-D83F-62AA-60BCFA428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E93-7E82-2F5C-0EBB-475722EBB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2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58FC7-D21B-005E-F1CD-45E592B6E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6C35A-8D79-B924-FB00-ED32C5165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D55FB-F720-1CD0-BE5D-70E6BE1ED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D286A-055E-F46B-9BC3-E49755050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73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11E72-34CE-66FA-DDDC-66EBACBC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27985-DC32-4419-1C0C-BE21440BD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77DD6-E93F-D8A3-65DB-00CAFE53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870A0-9802-201C-F354-9975C8B35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9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4454-F1CB-9BD1-5C3C-9606101F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EB4D8-EE5C-1909-9089-E19E4676B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14FF5-9D11-8C89-48B4-B5BEC1FDE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C3FB4-42B9-DEFE-35F2-4A7B4C932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6E43-C692-D131-5C65-348C2BCC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4D72C-7FD4-6C2D-64FB-ECD126288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70B40-394A-935C-7217-89A505CE5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2EFB5-4FFB-D5BC-218A-7F6261DAD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8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496A-0221-642C-52E3-2E926DD9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88DC6-0AAA-5C75-5834-8C9BB3BE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A472A-4488-CD88-8DD3-EDF05BF8C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CFFAD-B3CA-386B-D663-0FEC4A149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4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59F0-8620-1D7A-BD11-5DA7BC12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A9A5B-ECD3-2206-9693-2B3BD1DE7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976C6-1190-746D-B973-B6074AA5D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77B11-82E7-0A72-ED1C-43F58F8C3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0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403B-6C37-7DE1-A5FF-34F258CFC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7B8FC-B7DC-D84A-94EA-02D843BF6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627A4-5F94-DFC8-2355-A8AC8B40D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0CB99-0446-2E78-2258-31DDCF20E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D3A7-CD2C-D2BD-E3CD-1398BA4FD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2EF89-AC46-453E-BBB4-614538DF6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5677B-843A-F3F8-9398-01CD31565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B2B5-2EF3-2424-9ADE-7EEA680BF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1EB0-BD4F-0C5C-395C-B3A3405F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4200E-6A16-1430-6EF1-ADCD8EEF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3C3B1-3EC2-94FF-CC28-E91CF89A1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C9333-2504-7C30-D53C-75D75DED5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6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4B9AA-E18C-5556-8306-BE226DFB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DF1F1-0A20-FB2F-E64D-0D2781F1D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DC6A2-37F6-C39F-644A-84DA93FE6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2C19-AFAA-96FA-00DF-3EB2EAA2F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CFBA-9D73-B311-04E9-60D8D018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C270F-2FC7-F03C-6275-3C329429F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29F0D-62AA-BD18-D53E-1EA5F2CCC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49159-6201-085D-2CB6-CFBBB66E2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3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4182-F40F-4090-511F-3C41A6F3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36989-2B6E-9EAC-DCBB-DA37601A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7D80-8DD0-7B19-636F-1909B69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85D1-3D08-BFE4-BF84-2ACAD8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0-758A-FF94-0D4F-62087E86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E7A2-E64E-1F51-C153-C059EC42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C444D-CAFB-6901-15E3-952FD3EF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CDB-2479-F589-9FBE-F6C43AAA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6A5-E6FE-5C57-8172-97244671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EEE3-FFCA-FCCA-5594-2FBF4FA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1E17A-C06E-D9DF-290A-617CEFA3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62CB-5FDF-0510-8781-666DF5587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779F-442D-6E7F-681A-4698B182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E452-385E-AA55-9874-F2D954A9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B849-8285-AEDB-7855-F55A2E5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13D7-AE65-596B-BA3A-F8DD6B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D485-6250-F424-DE9D-EC7FDE5B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BEA-5289-D054-B5C4-52E4460D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397F-2BFF-FC6E-86F1-9F2E7E30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9851-4207-463C-7D69-1502054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6E3-67FF-558F-D7BD-661EA84E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98CD-CBBB-6CE5-A21A-F0869BD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E0F3-AA02-C31D-81D1-4B3A37AB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CCEE-A035-1729-B4E1-65682B76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174F-546A-C6B9-3FA2-DDE63CC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6CB-5105-BCDD-E7CB-A29CD5E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8985-A1EC-639A-FCE6-33CE267F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5A1C-1EA2-D22C-F796-237428E1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6704D-EC68-E56F-02EA-71AC540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53619-E8DD-232A-78DD-02C4B1BC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E2C4-A00E-13DD-CF76-38C29B77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41D-74DD-A553-7250-5E72EB00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2AFA-39FA-2369-A53C-AC756CAC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C140D-CB4A-A453-BC48-EEA0BC4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D21E-96D2-ABA9-EADB-AD3A1EFF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8648C-EC4B-C48F-6247-5B8D800B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F3917-7240-C38E-1DB1-CFFE313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03E20-389B-BA1F-973E-F30A8589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6CD3A-58C4-F69B-1C5C-149C6915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474-3E55-5ECE-E737-4D52EB4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7874-FADD-6D69-F3C0-8C8BCA1D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46F78-4AE1-352F-6753-2A56FFE4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51581-BDCF-FF81-CD81-A5F2767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F475-A6F3-D4C9-8ABE-ACF7B48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F4DEC-FD33-FF4F-6C6A-934AF8FA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EFE2-206A-B627-7372-D9F0117E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9CE1-EB0C-1296-8A2B-6466019B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BD98-3178-D507-F5BE-D3F4F16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A437-83E6-C5F8-EAED-3B1D9B0FD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06766-47C1-8DED-A79F-18C380AC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0A0F-81D8-079E-9769-8948A4B8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68B3-7FCB-9954-A1C6-F0174C08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5D37-8326-1F09-6CDD-90774680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6CA02-25E9-922E-41E5-141B5B96D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85554-9C14-DED6-669A-1882A6C8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5B2B-D801-27A3-5373-1A5D60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9BCC-9888-4482-7290-B90BB3D8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F0D-6946-BB09-52EE-FF5949BE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45E1-EC94-E950-18F2-BC4317F7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1DF5-B538-756F-EC5B-3DBDE1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8F01-4E07-DDEB-F201-9CB7D0E5A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80E6-D888-3300-C812-DE70F967D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8ADB-06F9-53DE-E205-78C5BED9A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FCFF-B411-5AE1-505F-510CF90FF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E0E324-EFED-2903-83B8-CD3818517CC7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240201_1_parse_post-qc_pre-integrate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94DB8-8DBE-6CBD-8C81-31444D0F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11" y="1461977"/>
            <a:ext cx="5855876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024F9-3C97-766F-E75F-0DBF64047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91058D-2273-694C-4F13-6404E9CCA1F9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240201_12_post-integrate_parse_multiome_group-by-samples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77CF7-D9AE-2492-DEDA-CA19CBA5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08" y="685028"/>
            <a:ext cx="8742583" cy="61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0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0C39-DDBF-17BE-63A6-F23D7239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EA0D09F-0132-8380-8E6A-C225B1FA592D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240201_13_post-integrate_parse_multiome_split-by-samples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1CC36-A959-958F-5D0E-77EC6AC7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664"/>
            <a:ext cx="12192000" cy="46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2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B8D9E-D1A2-CF3F-BBB0-31331741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968B89-8724-51CE-2A49-59EBA21BC156}"/>
              </a:ext>
            </a:extLst>
          </p:cNvPr>
          <p:cNvSpPr txBox="1"/>
          <p:nvPr/>
        </p:nvSpPr>
        <p:spPr>
          <a:xfrm>
            <a:off x="0" y="0"/>
            <a:ext cx="112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240201_14_split_to_7_samples_first_merged_pre-integrate_group-by-multiome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7BC0D-7D7E-4DD4-927A-0C361801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14928"/>
            <a:ext cx="7772400" cy="54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B220C-4F61-8899-0B53-78A3B01B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7F9D14-9383-2F99-63A6-8F880AEE632A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240201_15_split_to_7_samples_first_merged_pre-integrate_group-by-parse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F2E12C-EF49-A166-F508-FF8E703E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20247"/>
            <a:ext cx="7772400" cy="54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0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2C18-5C8B-8CFC-1AFF-34EA940D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CCC770-1AF1-6823-E0B1-FA748C1805F3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240201_16_split_to_7_samples_first_merged_post-integrate_group-by-parse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06269-8B77-74D8-D0C4-D3104C6B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03436"/>
            <a:ext cx="7772400" cy="50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2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00E3-4D28-FDCE-176D-71F9E332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345C55-1BBB-E477-5A06-6273E3B07F30}"/>
              </a:ext>
            </a:extLst>
          </p:cNvPr>
          <p:cNvSpPr txBox="1"/>
          <p:nvPr/>
        </p:nvSpPr>
        <p:spPr>
          <a:xfrm>
            <a:off x="0" y="0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240201_17_split_to_7_samples_first_merged_post-integrate_group-by-multiome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AB41DB-6F2E-7E9F-8400-83C2088E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2218"/>
            <a:ext cx="7772400" cy="50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3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387B3-DB3F-41D4-9BFE-AA554C640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107529-B6BB-06F5-572E-AA52F28E0F39}"/>
              </a:ext>
            </a:extLst>
          </p:cNvPr>
          <p:cNvSpPr txBox="1"/>
          <p:nvPr/>
        </p:nvSpPr>
        <p:spPr>
          <a:xfrm>
            <a:off x="-1" y="0"/>
            <a:ext cx="89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240201_18_split_to_7_samples_first_merged_post-integrate_group-by-all-samples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EC9F1-C834-9DBB-02E9-953449F8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80826"/>
            <a:ext cx="7772400" cy="50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4A9F-BF5F-6988-1F2A-E7EF8CB5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37345E-BD51-230C-5260-338749908D67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240201_19_split_to_7_samples_first_merged_post-integrate_split-by-parse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6D371-95C4-338E-3D52-D6A90ECB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8" y="1187023"/>
            <a:ext cx="11138771" cy="44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32D2-14FF-209F-6F57-5D5B57458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6ADD1C-51C8-E9C0-1CDD-0553C81B09C9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240201_20_split_to_7_samples_first_merged_post-integrate_split-by-multiome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A865D-3353-D076-C5B2-587062EC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" y="1210641"/>
            <a:ext cx="9860280" cy="47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5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057E-6C18-DF95-42D4-434ED4842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F27655-3B38-F8CA-B762-720BC200380F}"/>
              </a:ext>
            </a:extLst>
          </p:cNvPr>
          <p:cNvSpPr txBox="1"/>
          <p:nvPr/>
        </p:nvSpPr>
        <p:spPr>
          <a:xfrm>
            <a:off x="-1" y="0"/>
            <a:ext cx="915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240201_21_split_to_7_samples_first_merged_post-integrate_split-by-all-samples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936DA-009C-B267-24EE-E8A9CEA0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59772"/>
            <a:ext cx="12192001" cy="39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5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CAB0-CDF3-7808-BDA6-F883279B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26FB5D-2DF1-F258-0B45-0ABED117BD3C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240201_2_parse_post-qc_post-integrate_group-by-sample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3BEC74-1CA3-A8CA-ACC5-CFBCBC8F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87" y="453848"/>
            <a:ext cx="6632050" cy="603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7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5550E-0B23-2609-66BD-EF7CD66C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C2B864-C806-4DB9-EDCA-2190CAFE118F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240201_22_split_to_7_samples_first_merged_post-integrate_AIRE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DA0F6-FBED-4C31-234F-7AE64801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379"/>
            <a:ext cx="12192000" cy="23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49E8D-E351-B643-3DB7-0BDC9998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5C4A2D-07AD-B091-4062-1A9F6032025E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240201_23_split_to_7_samples_first_merged_post-integrate_PRSS16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0D381-D04B-15F9-A381-27AE10A9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988"/>
            <a:ext cx="12192000" cy="23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3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552E-4D5B-D636-A6E3-9371EDA3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7C0EFB-1A85-94FE-77B1-EC80C05E3D7D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240201_28_ht11_merged_pre-integration_group-by-orig-ident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3BFEE-C844-10A5-5321-BEB59C8D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1324"/>
            <a:ext cx="7772400" cy="50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0D426-90EE-69F3-466E-F3FCA10E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5060F6-56E6-6F0E-7F48-30D4C6613DCB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240201_31_ht11_merged_post-integration_group-by-samples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9E38B-08E1-C9D8-BE63-E4C17E83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93229"/>
            <a:ext cx="7772400" cy="58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DCFE-4A71-7694-8DAF-7BC962D54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F0B3CF-FA88-920B-DCC9-0CA15A6DC272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240201_32_ht11_merged_post-integration_split-by-samples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15166-CD18-7BDC-FC66-5B75769F5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3341"/>
            <a:ext cx="7772400" cy="42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0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ED9FD-7823-A3A8-947B-DC17D4D0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4E5C6-9BD6-0A55-9E02-085F424EA124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240201_33_ht11_merged_post-integration_AIRE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1CD20-C3CC-52D6-62B1-0C30B393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0711"/>
            <a:ext cx="7772400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7A2B-044C-46EE-8768-DD80CB7ED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8402A9-C3B0-634D-30C6-5AE0BE7CB3BF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240201_34_ht11_merged_post-integration_PRSS16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9578C-3B5D-7DC5-6EA2-2E0D3EC7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3539"/>
            <a:ext cx="7772400" cy="43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D7DC-1398-6DAE-C284-0C2A152B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C7AF0A-91E7-FE03-A868-A930BC656677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240201_3_parse_post-qc_post-integrate_split-by-sample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8997-0018-DEF7-A2D3-B55464B5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945"/>
            <a:ext cx="12192000" cy="48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C80B-C53B-64F0-49A1-EBCB511F3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68615B-E8B2-803C-3846-B2CC9791EEBB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240201_6_parse_post-qc_post-integrate_PRSS16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3090E-3556-DD44-3601-D7A68B79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980"/>
            <a:ext cx="12192000" cy="51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7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9662D-E390-5BE3-A806-4E534611B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B734A2-085E-DA09-D925-7776C65A2739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240201_7_parse_post-qc_post-integrate_AIRE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7FDF1-8E9E-6639-32AE-392A5A2A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918"/>
            <a:ext cx="12192000" cy="5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2CFA-87CF-92E6-9347-C80C5BD3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9FDD91-2003-9087-B86B-51BAD23710EE}"/>
              </a:ext>
            </a:extLst>
          </p:cNvPr>
          <p:cNvSpPr txBox="1"/>
          <p:nvPr/>
        </p:nvSpPr>
        <p:spPr>
          <a:xfrm>
            <a:off x="0" y="0"/>
            <a:ext cx="107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240201_8_parse_post-qc_post-integrate_post-merge-with-multiome_not-integrated_group-by-parse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A47860-EDC2-4BB7-430F-EE43E6F5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8" y="356203"/>
            <a:ext cx="9259186" cy="65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221E7-3F67-91EC-1862-04BC01E9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BB8620-23AF-FA5F-E8B9-3BE65C1A9B8C}"/>
              </a:ext>
            </a:extLst>
          </p:cNvPr>
          <p:cNvSpPr txBox="1"/>
          <p:nvPr/>
        </p:nvSpPr>
        <p:spPr>
          <a:xfrm>
            <a:off x="-1" y="0"/>
            <a:ext cx="1076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240201_9_parse_post-qc_post-integrate_post-merge-with-multiome_not-integrated_group-by-multiome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D7834-4FB5-658F-A289-75080BE4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41" y="657370"/>
            <a:ext cx="8694122" cy="62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1268-DFA4-25BC-6E6C-5551EBC1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EABD0F-F683-1339-EED9-76466012CFA0}"/>
              </a:ext>
            </a:extLst>
          </p:cNvPr>
          <p:cNvSpPr txBox="1"/>
          <p:nvPr/>
        </p:nvSpPr>
        <p:spPr>
          <a:xfrm>
            <a:off x="-1" y="0"/>
            <a:ext cx="1122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240201_10_parse_post-qc_post-integrate_post-merge-with-multiome_not-integrated_group-by-combined-IDs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2161E-EA04-4081-5FF4-60BDD034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0" y="560718"/>
            <a:ext cx="9001498" cy="62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0C9C8-3100-F700-409F-4719DB99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731A44-595D-CEE2-AB76-6E3437F2C797}"/>
              </a:ext>
            </a:extLst>
          </p:cNvPr>
          <p:cNvSpPr txBox="1"/>
          <p:nvPr/>
        </p:nvSpPr>
        <p:spPr>
          <a:xfrm>
            <a:off x="0" y="0"/>
            <a:ext cx="1076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240201_11_post-integrate_parse_multiome_group-by-samples_no-reduction-parameter-in-dimplot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E2416-52D2-12FB-0E48-6F4A5962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58" y="653004"/>
            <a:ext cx="9814276" cy="62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0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10279</TotalTime>
  <Words>352</Words>
  <Application>Microsoft Macintosh PowerPoint</Application>
  <PresentationFormat>Widescreen</PresentationFormat>
  <Paragraphs>52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Yong Lin</dc:creator>
  <cp:lastModifiedBy>Yong Lin</cp:lastModifiedBy>
  <cp:revision>483</cp:revision>
  <dcterms:created xsi:type="dcterms:W3CDTF">2022-11-23T15:05:58Z</dcterms:created>
  <dcterms:modified xsi:type="dcterms:W3CDTF">2024-02-12T19:30:41Z</dcterms:modified>
</cp:coreProperties>
</file>